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256" r:id="rId2"/>
    <p:sldId id="270" r:id="rId3"/>
    <p:sldId id="257" r:id="rId4"/>
    <p:sldId id="258" r:id="rId5"/>
    <p:sldId id="259" r:id="rId6"/>
    <p:sldId id="261" r:id="rId7"/>
    <p:sldId id="281" r:id="rId8"/>
    <p:sldId id="262" r:id="rId9"/>
    <p:sldId id="264" r:id="rId10"/>
    <p:sldId id="265" r:id="rId11"/>
    <p:sldId id="267" r:id="rId12"/>
    <p:sldId id="268" r:id="rId13"/>
    <p:sldId id="269" r:id="rId14"/>
    <p:sldId id="263" r:id="rId15"/>
    <p:sldId id="271" r:id="rId16"/>
    <p:sldId id="280" r:id="rId17"/>
    <p:sldId id="272" r:id="rId18"/>
    <p:sldId id="288" r:id="rId19"/>
    <p:sldId id="284" r:id="rId20"/>
    <p:sldId id="285" r:id="rId21"/>
    <p:sldId id="289" r:id="rId22"/>
    <p:sldId id="291" r:id="rId23"/>
    <p:sldId id="282" r:id="rId24"/>
    <p:sldId id="287" r:id="rId25"/>
    <p:sldId id="286" r:id="rId26"/>
    <p:sldId id="292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10" d="100"/>
          <a:sy n="110" d="100"/>
        </p:scale>
        <p:origin x="-2288" y="-8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EA1D14-F5AA-DA45-9B7D-1159A4675015}" type="datetimeFigureOut">
              <a:rPr lang="en-US" smtClean="0"/>
              <a:t>9/20/17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30A027-9D56-2C4F-8B71-14A658F7D8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90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Freud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30A027-9D56-2C4F-8B71-14A658F7D81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7088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Wyeth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30A027-9D56-2C4F-8B71-14A658F7D81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507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Freud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30A027-9D56-2C4F-8B71-14A658F7D81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7088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Diebenkorn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30A027-9D56-2C4F-8B71-14A658F7D81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7088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Matt </a:t>
            </a:r>
            <a:r>
              <a:rPr lang="en-US" dirty="0" err="1" smtClean="0"/>
              <a:t>Klos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30A027-9D56-2C4F-8B71-14A658F7D81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7088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Matt </a:t>
            </a:r>
            <a:r>
              <a:rPr lang="en-US" dirty="0" err="1" smtClean="0"/>
              <a:t>Klos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30A027-9D56-2C4F-8B71-14A658F7D81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7088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Catherine Murphy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30A027-9D56-2C4F-8B71-14A658F7D81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7088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Freud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30A027-9D56-2C4F-8B71-14A658F7D81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7088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Freud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30A027-9D56-2C4F-8B71-14A658F7D81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7088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Freud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30A027-9D56-2C4F-8B71-14A658F7D81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7088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Freud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30A027-9D56-2C4F-8B71-14A658F7D81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7088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Freud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30A027-9D56-2C4F-8B71-14A658F7D81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7088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Ellen </a:t>
            </a:r>
            <a:r>
              <a:rPr lang="en-US" dirty="0" err="1" smtClean="0"/>
              <a:t>Altfest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30A027-9D56-2C4F-8B71-14A658F7D81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3369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Stephanie</a:t>
            </a:r>
            <a:r>
              <a:rPr lang="en-US" baseline="0" dirty="0" smtClean="0"/>
              <a:t> Pierce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30A027-9D56-2C4F-8B71-14A658F7D81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9668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Stephanie</a:t>
            </a:r>
            <a:r>
              <a:rPr lang="en-US" baseline="0" dirty="0" smtClean="0"/>
              <a:t> Pierce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30A027-9D56-2C4F-8B71-14A658F7D81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9668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Stephanie</a:t>
            </a:r>
            <a:r>
              <a:rPr lang="en-US" baseline="0" dirty="0" smtClean="0"/>
              <a:t> Pierce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30A027-9D56-2C4F-8B71-14A658F7D81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9668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Stephanie</a:t>
            </a:r>
            <a:r>
              <a:rPr lang="en-US" baseline="0" dirty="0" smtClean="0"/>
              <a:t> Pierce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30A027-9D56-2C4F-8B71-14A658F7D81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9668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Stephanie</a:t>
            </a:r>
            <a:r>
              <a:rPr lang="en-US" baseline="0" dirty="0" smtClean="0"/>
              <a:t> Pierce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30A027-9D56-2C4F-8B71-14A658F7D81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9668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Stephanie</a:t>
            </a:r>
            <a:r>
              <a:rPr lang="en-US" baseline="0" dirty="0" smtClean="0"/>
              <a:t> Pierce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30A027-9D56-2C4F-8B71-14A658F7D81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96682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Stephanie</a:t>
            </a:r>
            <a:r>
              <a:rPr lang="en-US" baseline="0" dirty="0" smtClean="0"/>
              <a:t> Pierce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30A027-9D56-2C4F-8B71-14A658F7D81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96682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Stephanie</a:t>
            </a:r>
            <a:r>
              <a:rPr lang="en-US" baseline="0" dirty="0" smtClean="0"/>
              <a:t> Pierce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30A027-9D56-2C4F-8B71-14A658F7D81B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96682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Stephanie</a:t>
            </a:r>
            <a:r>
              <a:rPr lang="en-US" baseline="0" dirty="0" smtClean="0"/>
              <a:t> Pierce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30A027-9D56-2C4F-8B71-14A658F7D81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96682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Stephanie</a:t>
            </a:r>
            <a:r>
              <a:rPr lang="en-US" baseline="0" dirty="0" smtClean="0"/>
              <a:t> Pierce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30A027-9D56-2C4F-8B71-14A658F7D81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9668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6BB0B-7ECA-9A47-835B-BD3AACA56554}" type="datetimeFigureOut">
              <a:rPr lang="en-US" smtClean="0"/>
              <a:t>9/20/17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CA53E-0AFA-A941-B05A-0C67A00F3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385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6BB0B-7ECA-9A47-835B-BD3AACA56554}" type="datetimeFigureOut">
              <a:rPr lang="en-US" smtClean="0"/>
              <a:t>9/20/17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CA53E-0AFA-A941-B05A-0C67A00F3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621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6BB0B-7ECA-9A47-835B-BD3AACA56554}" type="datetimeFigureOut">
              <a:rPr lang="en-US" smtClean="0"/>
              <a:t>9/20/17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CA53E-0AFA-A941-B05A-0C67A00F3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5651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6BB0B-7ECA-9A47-835B-BD3AACA56554}" type="datetimeFigureOut">
              <a:rPr lang="en-US" smtClean="0"/>
              <a:t>9/20/17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CA53E-0AFA-A941-B05A-0C67A00F3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201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6BB0B-7ECA-9A47-835B-BD3AACA56554}" type="datetimeFigureOut">
              <a:rPr lang="en-US" smtClean="0"/>
              <a:t>9/20/17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CA53E-0AFA-A941-B05A-0C67A00F3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336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6BB0B-7ECA-9A47-835B-BD3AACA56554}" type="datetimeFigureOut">
              <a:rPr lang="en-US" smtClean="0"/>
              <a:t>9/20/17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CA53E-0AFA-A941-B05A-0C67A00F3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596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6BB0B-7ECA-9A47-835B-BD3AACA56554}" type="datetimeFigureOut">
              <a:rPr lang="en-US" smtClean="0"/>
              <a:t>9/20/17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CA53E-0AFA-A941-B05A-0C67A00F3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029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6BB0B-7ECA-9A47-835B-BD3AACA56554}" type="datetimeFigureOut">
              <a:rPr lang="en-US" smtClean="0"/>
              <a:t>9/20/17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CA53E-0AFA-A941-B05A-0C67A00F3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430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6BB0B-7ECA-9A47-835B-BD3AACA56554}" type="datetimeFigureOut">
              <a:rPr lang="en-US" smtClean="0"/>
              <a:t>9/20/17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CA53E-0AFA-A941-B05A-0C67A00F3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5511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6BB0B-7ECA-9A47-835B-BD3AACA56554}" type="datetimeFigureOut">
              <a:rPr lang="en-US" smtClean="0"/>
              <a:t>9/20/17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CA53E-0AFA-A941-B05A-0C67A00F3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645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6BB0B-7ECA-9A47-835B-BD3AACA56554}" type="datetimeFigureOut">
              <a:rPr lang="en-US" smtClean="0"/>
              <a:t>9/20/17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CA53E-0AFA-A941-B05A-0C67A00F3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613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A6BB0B-7ECA-9A47-835B-BD3AACA56554}" type="datetimeFigureOut">
              <a:rPr lang="en-US" smtClean="0"/>
              <a:t>9/20/17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6CA53E-0AFA-A941-B05A-0C67A00F3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356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3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3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5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6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7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8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9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0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1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2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ile Sep 20, 10 05 39 PM.jpeg"/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08851"/>
            <a:ext cx="9144000" cy="98761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5636" y="2130425"/>
            <a:ext cx="8301182" cy="1470025"/>
          </a:xfrm>
        </p:spPr>
        <p:txBody>
          <a:bodyPr/>
          <a:lstStyle/>
          <a:p>
            <a:r>
              <a:rPr lang="en-US" dirty="0" smtClean="0"/>
              <a:t>Paying Attention to Sinks and Such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>
                <a:solidFill>
                  <a:schemeClr val="tx1"/>
                </a:solidFill>
              </a:rPr>
              <a:t>Associate Teaching Professor Matthew Ballou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91473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le Sep 20, 10 05 39 PM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08851"/>
            <a:ext cx="9144000" cy="9876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6330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4c8f37e41ba5047bad4e206f01bf915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183" y="542636"/>
            <a:ext cx="8374577" cy="57727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74455" y="6407727"/>
            <a:ext cx="4606636" cy="369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Wyeth – </a:t>
            </a:r>
            <a:r>
              <a:rPr lang="en-US" i="1" dirty="0" smtClean="0">
                <a:effectLst/>
              </a:rPr>
              <a:t>Spring Fed</a:t>
            </a:r>
            <a:r>
              <a:rPr lang="en-US" dirty="0" smtClean="0">
                <a:effectLst/>
              </a:rPr>
              <a:t>, 1968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03332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4c8f37e41ba5047bad4e206f01bf915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183" y="542636"/>
            <a:ext cx="8374577" cy="5772728"/>
          </a:xfrm>
          <a:prstGeom prst="rect">
            <a:avLst/>
          </a:prstGeom>
        </p:spPr>
      </p:pic>
      <p:pic>
        <p:nvPicPr>
          <p:cNvPr id="2" name="Picture 1" descr="31_20Deux_20lutteurs_20pr_C3_A8s_20d_27un_20lavabo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935" y="438728"/>
            <a:ext cx="8437006" cy="590739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47935" y="6346120"/>
            <a:ext cx="84370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effectLst/>
              </a:rPr>
              <a:t>Lucian Freud - </a:t>
            </a:r>
            <a:r>
              <a:rPr lang="en-US" i="1" dirty="0" smtClean="0">
                <a:effectLst/>
              </a:rPr>
              <a:t>Two Japanese Wrestlers by a Sink</a:t>
            </a:r>
            <a:r>
              <a:rPr lang="en-US" dirty="0" smtClean="0">
                <a:effectLst/>
              </a:rPr>
              <a:t>, 1983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91244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iebenkorn-corner-of-studio-sin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728" y="54842"/>
            <a:ext cx="5746344" cy="637280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413000" y="6427650"/>
            <a:ext cx="4202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Diebenkorn</a:t>
            </a:r>
            <a:r>
              <a:rPr lang="en-US" dirty="0" smtClean="0"/>
              <a:t> </a:t>
            </a:r>
            <a:r>
              <a:rPr lang="en-US" i="1" dirty="0" smtClean="0"/>
              <a:t>– Corner of Studio, Sink</a:t>
            </a:r>
            <a:r>
              <a:rPr lang="en-US" dirty="0" smtClean="0"/>
              <a:t>, 1963)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83954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los-StudioSin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4911" y="103913"/>
            <a:ext cx="5075015" cy="634987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024911" y="6500094"/>
            <a:ext cx="50750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effectLst/>
              </a:rPr>
              <a:t>Matt </a:t>
            </a:r>
            <a:r>
              <a:rPr lang="en-US" dirty="0" err="1" smtClean="0">
                <a:effectLst/>
              </a:rPr>
              <a:t>Klos</a:t>
            </a:r>
            <a:r>
              <a:rPr lang="en-US" dirty="0" smtClean="0">
                <a:effectLst/>
              </a:rPr>
              <a:t> – </a:t>
            </a:r>
            <a:r>
              <a:rPr lang="en-US" i="1" dirty="0" smtClean="0">
                <a:effectLst/>
              </a:rPr>
              <a:t>Daylight Studio</a:t>
            </a:r>
            <a:r>
              <a:rPr lang="en-US" dirty="0" smtClean="0">
                <a:effectLst/>
              </a:rPr>
              <a:t>, 2004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8644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24911" y="6500094"/>
            <a:ext cx="50750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effectLst/>
              </a:rPr>
              <a:t>Matt </a:t>
            </a:r>
            <a:r>
              <a:rPr lang="en-US" dirty="0" err="1" smtClean="0">
                <a:effectLst/>
              </a:rPr>
              <a:t>Klos</a:t>
            </a:r>
            <a:r>
              <a:rPr lang="en-US" dirty="0" smtClean="0">
                <a:effectLst/>
              </a:rPr>
              <a:t> – </a:t>
            </a:r>
            <a:r>
              <a:rPr lang="en-US" i="1" dirty="0" smtClean="0">
                <a:effectLst/>
              </a:rPr>
              <a:t>Red Light, Green Light</a:t>
            </a:r>
            <a:r>
              <a:rPr lang="en-US" dirty="0" smtClean="0">
                <a:effectLst/>
              </a:rPr>
              <a:t>, 2002-2003</a:t>
            </a:r>
            <a:endParaRPr lang="en-US" dirty="0"/>
          </a:p>
        </p:txBody>
      </p:sp>
      <p:pic>
        <p:nvPicPr>
          <p:cNvPr id="2" name="Picture 1" descr="Red_Light_Green_Light_Detai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407" y="138545"/>
            <a:ext cx="5542973" cy="6334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0349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urphy_bathroomsin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4273" y="119366"/>
            <a:ext cx="5288711" cy="617291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74273" y="6453909"/>
            <a:ext cx="52887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Catherine Murphy – </a:t>
            </a:r>
            <a:r>
              <a:rPr lang="en-US" i="1" dirty="0" smtClean="0"/>
              <a:t>Bathroom Sink and Mirror</a:t>
            </a:r>
            <a:r>
              <a:rPr lang="en-US" dirty="0" smtClean="0"/>
              <a:t>, 1994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97185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LG-Sin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7605" y="138549"/>
            <a:ext cx="5354113" cy="633845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67606" y="6477004"/>
            <a:ext cx="5354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Antonio Lopez Garcia – </a:t>
            </a:r>
            <a:r>
              <a:rPr lang="en-US" i="1" dirty="0" smtClean="0">
                <a:effectLst/>
              </a:rPr>
              <a:t>Sink and Mirror</a:t>
            </a:r>
            <a:r>
              <a:rPr lang="en-US" dirty="0" smtClean="0">
                <a:effectLst/>
              </a:rPr>
              <a:t>, 1967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06067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innerstein2017boo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00" y="17325"/>
            <a:ext cx="8080248" cy="645566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93636" y="6472989"/>
            <a:ext cx="4756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Dinnerstein - </a:t>
            </a:r>
            <a:r>
              <a:rPr lang="en-US" i="1" dirty="0" smtClean="0"/>
              <a:t>The Sink</a:t>
            </a:r>
            <a:r>
              <a:rPr lang="en-US" dirty="0" smtClean="0"/>
              <a:t>, 1974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06067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le Sep 20, 10 03 07 PM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542" y="-4486547"/>
            <a:ext cx="9282541" cy="12376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6067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le Sep 20, 10 04 01 PM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2364" y="-2348346"/>
            <a:ext cx="9363363" cy="12484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6067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le Sep 20, 10 05 39 PM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08851"/>
            <a:ext cx="9144000" cy="9876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6067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016-Sarvisalo-Residency-Altfest-Ellen_-Studio-Window-200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906" y="935182"/>
            <a:ext cx="7527003" cy="483267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63091" y="6049818"/>
            <a:ext cx="3844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effectLst/>
              </a:rPr>
              <a:t>Ellen </a:t>
            </a:r>
            <a:r>
              <a:rPr lang="en-US" dirty="0" err="1" smtClean="0">
                <a:effectLst/>
              </a:rPr>
              <a:t>Altfest</a:t>
            </a:r>
            <a:r>
              <a:rPr lang="en-US" dirty="0" smtClean="0">
                <a:effectLst/>
              </a:rPr>
              <a:t>, </a:t>
            </a:r>
            <a:r>
              <a:rPr lang="en-US" i="1" dirty="0" smtClean="0">
                <a:effectLst/>
              </a:rPr>
              <a:t>Studio Window</a:t>
            </a:r>
            <a:r>
              <a:rPr lang="en-US" dirty="0" smtClean="0">
                <a:effectLst/>
              </a:rPr>
              <a:t>, 2003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91244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tephaniePierce Untitled2016oil64x 5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8909" y="115460"/>
            <a:ext cx="4795390" cy="616207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08909" y="6430818"/>
            <a:ext cx="47953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Stephanie Pierce – </a:t>
            </a:r>
            <a:r>
              <a:rPr lang="en-US" i="1" dirty="0" smtClean="0"/>
              <a:t>Untitled</a:t>
            </a:r>
            <a:r>
              <a:rPr lang="en-US" dirty="0" smtClean="0"/>
              <a:t>, 2016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23766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tephaniePierce Untitled2016oil64x 5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1909" y="-1775655"/>
            <a:ext cx="10460182" cy="13441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0570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los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452" y="1155700"/>
            <a:ext cx="8231909" cy="421003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63273" y="5588000"/>
            <a:ext cx="3290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Matt </a:t>
            </a:r>
            <a:r>
              <a:rPr lang="en-US" dirty="0" err="1" smtClean="0"/>
              <a:t>Klos</a:t>
            </a:r>
            <a:r>
              <a:rPr lang="en-US" dirty="0" smtClean="0"/>
              <a:t> – </a:t>
            </a:r>
            <a:r>
              <a:rPr lang="en-US" i="1" dirty="0" smtClean="0"/>
              <a:t>Studio Window</a:t>
            </a:r>
            <a:r>
              <a:rPr lang="en-US" dirty="0" smtClean="0"/>
              <a:t>, 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27887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43182" y="6430818"/>
            <a:ext cx="60267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Antonio Lopez Garcia – </a:t>
            </a:r>
            <a:r>
              <a:rPr lang="en-US" i="1" dirty="0" smtClean="0"/>
              <a:t>Window 1</a:t>
            </a:r>
            <a:r>
              <a:rPr lang="en-US" dirty="0" smtClean="0"/>
              <a:t>, 1970</a:t>
            </a:r>
          </a:p>
          <a:p>
            <a:pPr algn="ctr"/>
            <a:endParaRPr lang="en-US" dirty="0"/>
          </a:p>
        </p:txBody>
      </p:sp>
      <p:pic>
        <p:nvPicPr>
          <p:cNvPr id="4" name="Picture 3" descr="e1dc1a6185f26eb2a0f4595555c67b97--windows-art-painting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0"/>
            <a:ext cx="4646341" cy="63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8306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58818" y="6430819"/>
            <a:ext cx="51492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Antonio Lopez Garcia – </a:t>
            </a:r>
            <a:r>
              <a:rPr lang="en-US" i="1" dirty="0" smtClean="0"/>
              <a:t>Distant City at Night</a:t>
            </a:r>
            <a:r>
              <a:rPr lang="en-US" dirty="0" smtClean="0"/>
              <a:t>, 1980</a:t>
            </a:r>
          </a:p>
          <a:p>
            <a:pPr algn="ctr"/>
            <a:endParaRPr lang="en-US" dirty="0"/>
          </a:p>
        </p:txBody>
      </p:sp>
      <p:pic>
        <p:nvPicPr>
          <p:cNvPr id="5" name="Picture 4" descr="d8f7df5443244517b5f72a1444922461--high-windows-art-painting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8909" y="0"/>
            <a:ext cx="4795390" cy="6354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4745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82090" y="5934378"/>
            <a:ext cx="47953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Dinnerstein – </a:t>
            </a:r>
            <a:r>
              <a:rPr lang="en-US" i="1" dirty="0" smtClean="0"/>
              <a:t>Alexander Studio Window</a:t>
            </a:r>
            <a:r>
              <a:rPr lang="en-US" dirty="0" smtClean="0"/>
              <a:t>, 1979</a:t>
            </a:r>
          </a:p>
          <a:p>
            <a:pPr algn="ctr"/>
            <a:endParaRPr lang="en-US" dirty="0"/>
          </a:p>
        </p:txBody>
      </p:sp>
      <p:pic>
        <p:nvPicPr>
          <p:cNvPr id="4" name="Picture 3" descr="2_AlexanderStudi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1206500"/>
            <a:ext cx="7099300" cy="444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4745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08909" y="6430818"/>
            <a:ext cx="47953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Dinnerstein – </a:t>
            </a:r>
            <a:r>
              <a:rPr lang="en-US" i="1" dirty="0" smtClean="0"/>
              <a:t>Night Scene 1</a:t>
            </a:r>
            <a:r>
              <a:rPr lang="en-US" dirty="0" smtClean="0"/>
              <a:t>, 1970</a:t>
            </a:r>
          </a:p>
          <a:p>
            <a:pPr algn="ctr"/>
            <a:endParaRPr lang="en-US" dirty="0"/>
          </a:p>
        </p:txBody>
      </p:sp>
      <p:pic>
        <p:nvPicPr>
          <p:cNvPr id="2" name="Picture 1" descr="night_scene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500" y="571500"/>
            <a:ext cx="41783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0397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08909" y="5922818"/>
            <a:ext cx="47953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Dinnerstein – </a:t>
            </a:r>
            <a:r>
              <a:rPr lang="en-US" i="1" dirty="0" smtClean="0"/>
              <a:t>Night Scene 2</a:t>
            </a:r>
            <a:r>
              <a:rPr lang="en-US" dirty="0" smtClean="0"/>
              <a:t>, 1970</a:t>
            </a:r>
          </a:p>
          <a:p>
            <a:pPr algn="ctr"/>
            <a:endParaRPr lang="en-US" dirty="0"/>
          </a:p>
        </p:txBody>
      </p:sp>
      <p:pic>
        <p:nvPicPr>
          <p:cNvPr id="4" name="Picture 3" descr="Night-Scene-II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819" y="1027545"/>
            <a:ext cx="6098114" cy="4794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5028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08909" y="6430818"/>
            <a:ext cx="47953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Dinnerstein – </a:t>
            </a:r>
            <a:r>
              <a:rPr lang="en-US" i="1" dirty="0" smtClean="0"/>
              <a:t>N’s Kitchen</a:t>
            </a:r>
            <a:r>
              <a:rPr lang="en-US" dirty="0" smtClean="0"/>
              <a:t>, 1970</a:t>
            </a:r>
          </a:p>
          <a:p>
            <a:pPr algn="ctr"/>
            <a:endParaRPr lang="en-US" dirty="0"/>
          </a:p>
        </p:txBody>
      </p:sp>
      <p:pic>
        <p:nvPicPr>
          <p:cNvPr id="4" name="Picture 3" descr="File Sep 20, 10 00 31 PM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8100" y="0"/>
            <a:ext cx="3733698" cy="6430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4745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ile Sep 20, 10 01 40 PM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396802"/>
            <a:ext cx="9144000" cy="10254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88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ile Sep 20, 10 01 07 PM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757996"/>
            <a:ext cx="9144000" cy="11032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88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ile Sep 20, 10 05 39 PM.jpeg"/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08851"/>
            <a:ext cx="9144000" cy="98761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5636" y="877455"/>
            <a:ext cx="8301182" cy="272299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 copy of this talk (slides and text) is available now at </a:t>
            </a:r>
            <a:r>
              <a:rPr lang="en-US" dirty="0" err="1" smtClean="0"/>
              <a:t>www.eikonktizo.wordpress.com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>
                <a:solidFill>
                  <a:schemeClr val="tx1"/>
                </a:solidFill>
              </a:rPr>
              <a:t>Associate Teaching Professor Matthew Ballou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84797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3491</TotalTime>
  <Words>211</Words>
  <Application>Microsoft Macintosh PowerPoint</Application>
  <PresentationFormat>On-screen Show (4:3)</PresentationFormat>
  <Paragraphs>67</Paragraphs>
  <Slides>26</Slides>
  <Notes>23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Paying Attention to Sinks and Such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A copy of this talk (slides and text) is available now at www.eikonktizo.wordpress.com</vt:lpstr>
    </vt:vector>
  </TitlesOfParts>
  <Company>Mizzou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Paying Attention to Sinks and Such</dc:title>
  <dc:creator>Matthew Ballou</dc:creator>
  <cp:lastModifiedBy>Matthew Ballou</cp:lastModifiedBy>
  <cp:revision>15</cp:revision>
  <dcterms:created xsi:type="dcterms:W3CDTF">2017-09-21T02:38:50Z</dcterms:created>
  <dcterms:modified xsi:type="dcterms:W3CDTF">2017-09-23T12:50:20Z</dcterms:modified>
</cp:coreProperties>
</file>